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28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20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5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title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320" cy="1567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Click to edit the outline text format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Second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Third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Fourth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Fifth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Sixth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AU" sz="1800" strike="noStrike" u="none">
                <a:solidFill>
                  <a:srgbClr val="ffffff"/>
                </a:solidFill>
                <a:effectLst/>
                <a:uFillTx/>
                <a:latin typeface="Arial"/>
              </a:rPr>
              <a:t>Seventh Outline Level</a:t>
            </a:r>
            <a:endParaRPr b="0" lang="en-AU" sz="1800" strike="noStrike" u="non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" descr=""/>
          <p:cNvPicPr/>
          <p:nvPr/>
        </p:nvPicPr>
        <p:blipFill>
          <a:blip r:embed="rId1"/>
          <a:stretch/>
        </p:blipFill>
        <p:spPr>
          <a:xfrm>
            <a:off x="0" y="-360"/>
            <a:ext cx="1007676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LibreOffice/25.2.2.2$Windows_X86_64 LibreOffice_project/7370d4be9e3cf6031a51beef54ff3bda878e3fac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2025-05-03T11:45:45Z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